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RI SOUSTER" userId="325073d7-4ead-42b4-b255-67017d029cf5" providerId="ADAL" clId="{495E4056-A460-4A1F-8A4A-7ACCCE737B18}"/>
    <pc:docChg chg="modSld">
      <pc:chgData name="TERRI SOUSTER" userId="325073d7-4ead-42b4-b255-67017d029cf5" providerId="ADAL" clId="{495E4056-A460-4A1F-8A4A-7ACCCE737B18}" dt="2022-02-01T13:40:06.522" v="8" actId="1076"/>
      <pc:docMkLst>
        <pc:docMk/>
      </pc:docMkLst>
      <pc:sldChg chg="addSp modSp mod">
        <pc:chgData name="TERRI SOUSTER" userId="325073d7-4ead-42b4-b255-67017d029cf5" providerId="ADAL" clId="{495E4056-A460-4A1F-8A4A-7ACCCE737B18}" dt="2022-02-01T13:40:06.522" v="8" actId="1076"/>
        <pc:sldMkLst>
          <pc:docMk/>
          <pc:sldMk cId="2499617656" sldId="256"/>
        </pc:sldMkLst>
        <pc:spChg chg="mod">
          <ac:chgData name="TERRI SOUSTER" userId="325073d7-4ead-42b4-b255-67017d029cf5" providerId="ADAL" clId="{495E4056-A460-4A1F-8A4A-7ACCCE737B18}" dt="2022-01-31T12:37:25.947" v="3" actId="20577"/>
          <ac:spMkLst>
            <pc:docMk/>
            <pc:sldMk cId="2499617656" sldId="256"/>
            <ac:spMk id="21" creationId="{E5EA9133-B664-4B1E-85C2-41881861B9D8}"/>
          </ac:spMkLst>
        </pc:spChg>
        <pc:spChg chg="mod">
          <ac:chgData name="TERRI SOUSTER" userId="325073d7-4ead-42b4-b255-67017d029cf5" providerId="ADAL" clId="{495E4056-A460-4A1F-8A4A-7ACCCE737B18}" dt="2022-01-31T12:37:51.546" v="4" actId="20577"/>
          <ac:spMkLst>
            <pc:docMk/>
            <pc:sldMk cId="2499617656" sldId="256"/>
            <ac:spMk id="24" creationId="{63AFE829-2AF1-48B9-81BF-1787FFCAB33C}"/>
          </ac:spMkLst>
        </pc:spChg>
        <pc:spChg chg="add mod">
          <ac:chgData name="TERRI SOUSTER" userId="325073d7-4ead-42b4-b255-67017d029cf5" providerId="ADAL" clId="{495E4056-A460-4A1F-8A4A-7ACCCE737B18}" dt="2022-02-01T13:40:06.522" v="8" actId="1076"/>
          <ac:spMkLst>
            <pc:docMk/>
            <pc:sldMk cId="2499617656" sldId="256"/>
            <ac:spMk id="29" creationId="{13F2C3F3-B1F7-48B6-BBE8-FCD3F6EB64F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D5D2D-356E-4099-993F-063294ECE6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4E7051EE-6209-489A-8BAC-E3780F76AF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44273AE3-4856-4A67-A405-1147DC16ADD4}"/>
              </a:ext>
            </a:extLst>
          </p:cNvPr>
          <p:cNvSpPr>
            <a:spLocks noGrp="1"/>
          </p:cNvSpPr>
          <p:nvPr>
            <p:ph type="dt" sz="half" idx="10"/>
          </p:nvPr>
        </p:nvSpPr>
        <p:spPr/>
        <p:txBody>
          <a:bodyPr/>
          <a:lstStyle/>
          <a:p>
            <a:fld id="{BC50705F-255B-42D2-932B-6186CBA50A10}" type="datetimeFigureOut">
              <a:rPr lang="en-ZA" smtClean="0"/>
              <a:t>2022/02/01</a:t>
            </a:fld>
            <a:endParaRPr lang="en-ZA"/>
          </a:p>
        </p:txBody>
      </p:sp>
      <p:sp>
        <p:nvSpPr>
          <p:cNvPr id="5" name="Footer Placeholder 4">
            <a:extLst>
              <a:ext uri="{FF2B5EF4-FFF2-40B4-BE49-F238E27FC236}">
                <a16:creationId xmlns:a16="http://schemas.microsoft.com/office/drawing/2014/main" id="{55F884D4-50EF-4DE7-BFA7-90120E0FE23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9AB8386-AC8E-46E0-A0E7-236DA27DC993}"/>
              </a:ext>
            </a:extLst>
          </p:cNvPr>
          <p:cNvSpPr>
            <a:spLocks noGrp="1"/>
          </p:cNvSpPr>
          <p:nvPr>
            <p:ph type="sldNum" sz="quarter" idx="12"/>
          </p:nvPr>
        </p:nvSpPr>
        <p:spPr/>
        <p:txBody>
          <a:bodyPr/>
          <a:lstStyle/>
          <a:p>
            <a:fld id="{D8B43CF7-C6FF-4AA1-A2E5-058EFC0B5FF8}" type="slidenum">
              <a:rPr lang="en-ZA" smtClean="0"/>
              <a:t>‹#›</a:t>
            </a:fld>
            <a:endParaRPr lang="en-ZA"/>
          </a:p>
        </p:txBody>
      </p:sp>
    </p:spTree>
    <p:extLst>
      <p:ext uri="{BB962C8B-B14F-4D97-AF65-F5344CB8AC3E}">
        <p14:creationId xmlns:p14="http://schemas.microsoft.com/office/powerpoint/2010/main" val="2691220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1770E-64AF-4DFA-A803-E50767AEABC7}"/>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0567F5D2-7133-4832-B64E-AC622EE3D9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EC0E73CA-A43B-4131-AC95-A1B282131AB0}"/>
              </a:ext>
            </a:extLst>
          </p:cNvPr>
          <p:cNvSpPr>
            <a:spLocks noGrp="1"/>
          </p:cNvSpPr>
          <p:nvPr>
            <p:ph type="dt" sz="half" idx="10"/>
          </p:nvPr>
        </p:nvSpPr>
        <p:spPr/>
        <p:txBody>
          <a:bodyPr/>
          <a:lstStyle/>
          <a:p>
            <a:fld id="{BC50705F-255B-42D2-932B-6186CBA50A10}" type="datetimeFigureOut">
              <a:rPr lang="en-ZA" smtClean="0"/>
              <a:t>2022/02/01</a:t>
            </a:fld>
            <a:endParaRPr lang="en-ZA"/>
          </a:p>
        </p:txBody>
      </p:sp>
      <p:sp>
        <p:nvSpPr>
          <p:cNvPr id="5" name="Footer Placeholder 4">
            <a:extLst>
              <a:ext uri="{FF2B5EF4-FFF2-40B4-BE49-F238E27FC236}">
                <a16:creationId xmlns:a16="http://schemas.microsoft.com/office/drawing/2014/main" id="{92A29D6B-46B1-4649-A7F3-B275A161A1B9}"/>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1A51D705-6D48-4D7E-B005-B9317267433A}"/>
              </a:ext>
            </a:extLst>
          </p:cNvPr>
          <p:cNvSpPr>
            <a:spLocks noGrp="1"/>
          </p:cNvSpPr>
          <p:nvPr>
            <p:ph type="sldNum" sz="quarter" idx="12"/>
          </p:nvPr>
        </p:nvSpPr>
        <p:spPr/>
        <p:txBody>
          <a:bodyPr/>
          <a:lstStyle/>
          <a:p>
            <a:fld id="{D8B43CF7-C6FF-4AA1-A2E5-058EFC0B5FF8}" type="slidenum">
              <a:rPr lang="en-ZA" smtClean="0"/>
              <a:t>‹#›</a:t>
            </a:fld>
            <a:endParaRPr lang="en-ZA"/>
          </a:p>
        </p:txBody>
      </p:sp>
    </p:spTree>
    <p:extLst>
      <p:ext uri="{BB962C8B-B14F-4D97-AF65-F5344CB8AC3E}">
        <p14:creationId xmlns:p14="http://schemas.microsoft.com/office/powerpoint/2010/main" val="4154477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49759-FAF7-4D1F-952F-3E69155BC6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2AFA31DC-86C9-4321-A332-9A66C04A8D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F4E3D7-AEC5-4EAF-9A79-47E87C0F28D1}"/>
              </a:ext>
            </a:extLst>
          </p:cNvPr>
          <p:cNvSpPr>
            <a:spLocks noGrp="1"/>
          </p:cNvSpPr>
          <p:nvPr>
            <p:ph type="dt" sz="half" idx="10"/>
          </p:nvPr>
        </p:nvSpPr>
        <p:spPr/>
        <p:txBody>
          <a:bodyPr/>
          <a:lstStyle/>
          <a:p>
            <a:fld id="{BC50705F-255B-42D2-932B-6186CBA50A10}" type="datetimeFigureOut">
              <a:rPr lang="en-ZA" smtClean="0"/>
              <a:t>2022/02/01</a:t>
            </a:fld>
            <a:endParaRPr lang="en-ZA"/>
          </a:p>
        </p:txBody>
      </p:sp>
      <p:sp>
        <p:nvSpPr>
          <p:cNvPr id="5" name="Footer Placeholder 4">
            <a:extLst>
              <a:ext uri="{FF2B5EF4-FFF2-40B4-BE49-F238E27FC236}">
                <a16:creationId xmlns:a16="http://schemas.microsoft.com/office/drawing/2014/main" id="{6B297013-50CD-443D-BCA7-4240B2C60D95}"/>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AF0DCE8-E62B-4A12-B932-800990736243}"/>
              </a:ext>
            </a:extLst>
          </p:cNvPr>
          <p:cNvSpPr>
            <a:spLocks noGrp="1"/>
          </p:cNvSpPr>
          <p:nvPr>
            <p:ph type="sldNum" sz="quarter" idx="12"/>
          </p:nvPr>
        </p:nvSpPr>
        <p:spPr/>
        <p:txBody>
          <a:bodyPr/>
          <a:lstStyle/>
          <a:p>
            <a:fld id="{D8B43CF7-C6FF-4AA1-A2E5-058EFC0B5FF8}" type="slidenum">
              <a:rPr lang="en-ZA" smtClean="0"/>
              <a:t>‹#›</a:t>
            </a:fld>
            <a:endParaRPr lang="en-ZA"/>
          </a:p>
        </p:txBody>
      </p:sp>
    </p:spTree>
    <p:extLst>
      <p:ext uri="{BB962C8B-B14F-4D97-AF65-F5344CB8AC3E}">
        <p14:creationId xmlns:p14="http://schemas.microsoft.com/office/powerpoint/2010/main" val="2035191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72223-0C10-4BA6-B6D2-2F2BE3222002}"/>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0380F6F1-FD4B-41B8-8069-16DFBA686D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9FE11896-9F75-4611-8130-A1C57153BD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C3E62E23-46CB-4491-9352-CC632CF644E7}"/>
              </a:ext>
            </a:extLst>
          </p:cNvPr>
          <p:cNvSpPr>
            <a:spLocks noGrp="1"/>
          </p:cNvSpPr>
          <p:nvPr>
            <p:ph type="dt" sz="half" idx="10"/>
          </p:nvPr>
        </p:nvSpPr>
        <p:spPr/>
        <p:txBody>
          <a:bodyPr/>
          <a:lstStyle/>
          <a:p>
            <a:fld id="{BC50705F-255B-42D2-932B-6186CBA50A10}" type="datetimeFigureOut">
              <a:rPr lang="en-ZA" smtClean="0"/>
              <a:t>2022/02/01</a:t>
            </a:fld>
            <a:endParaRPr lang="en-ZA"/>
          </a:p>
        </p:txBody>
      </p:sp>
      <p:sp>
        <p:nvSpPr>
          <p:cNvPr id="6" name="Footer Placeholder 5">
            <a:extLst>
              <a:ext uri="{FF2B5EF4-FFF2-40B4-BE49-F238E27FC236}">
                <a16:creationId xmlns:a16="http://schemas.microsoft.com/office/drawing/2014/main" id="{2AE09207-7C2C-4BE0-A0B1-B68A5EC12676}"/>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0E5A6335-7EE1-43F3-8D13-1C23B5F6424F}"/>
              </a:ext>
            </a:extLst>
          </p:cNvPr>
          <p:cNvSpPr>
            <a:spLocks noGrp="1"/>
          </p:cNvSpPr>
          <p:nvPr>
            <p:ph type="sldNum" sz="quarter" idx="12"/>
          </p:nvPr>
        </p:nvSpPr>
        <p:spPr/>
        <p:txBody>
          <a:bodyPr/>
          <a:lstStyle/>
          <a:p>
            <a:fld id="{D8B43CF7-C6FF-4AA1-A2E5-058EFC0B5FF8}" type="slidenum">
              <a:rPr lang="en-ZA" smtClean="0"/>
              <a:t>‹#›</a:t>
            </a:fld>
            <a:endParaRPr lang="en-ZA"/>
          </a:p>
        </p:txBody>
      </p:sp>
    </p:spTree>
    <p:extLst>
      <p:ext uri="{BB962C8B-B14F-4D97-AF65-F5344CB8AC3E}">
        <p14:creationId xmlns:p14="http://schemas.microsoft.com/office/powerpoint/2010/main" val="3983701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20112-F607-4F89-90FB-55B02E4E5493}"/>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40E95A95-EB1F-481C-93AC-9AB2624725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B1DBD1-395B-4DB2-8FCF-96C514056F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EDC03A09-92E7-4280-8EBA-0D86D9F0E2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FF15A6-9703-4A74-822F-51BAAE4D5E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4D1ED91F-2B96-4BAD-9D83-0D2E0081D361}"/>
              </a:ext>
            </a:extLst>
          </p:cNvPr>
          <p:cNvSpPr>
            <a:spLocks noGrp="1"/>
          </p:cNvSpPr>
          <p:nvPr>
            <p:ph type="dt" sz="half" idx="10"/>
          </p:nvPr>
        </p:nvSpPr>
        <p:spPr/>
        <p:txBody>
          <a:bodyPr/>
          <a:lstStyle/>
          <a:p>
            <a:fld id="{BC50705F-255B-42D2-932B-6186CBA50A10}" type="datetimeFigureOut">
              <a:rPr lang="en-ZA" smtClean="0"/>
              <a:t>2022/02/01</a:t>
            </a:fld>
            <a:endParaRPr lang="en-ZA"/>
          </a:p>
        </p:txBody>
      </p:sp>
      <p:sp>
        <p:nvSpPr>
          <p:cNvPr id="8" name="Footer Placeholder 7">
            <a:extLst>
              <a:ext uri="{FF2B5EF4-FFF2-40B4-BE49-F238E27FC236}">
                <a16:creationId xmlns:a16="http://schemas.microsoft.com/office/drawing/2014/main" id="{F6B1A6DA-E13F-4555-AB10-F589278A3CE5}"/>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AD661420-1373-467E-B088-250533CB777E}"/>
              </a:ext>
            </a:extLst>
          </p:cNvPr>
          <p:cNvSpPr>
            <a:spLocks noGrp="1"/>
          </p:cNvSpPr>
          <p:nvPr>
            <p:ph type="sldNum" sz="quarter" idx="12"/>
          </p:nvPr>
        </p:nvSpPr>
        <p:spPr/>
        <p:txBody>
          <a:bodyPr/>
          <a:lstStyle/>
          <a:p>
            <a:fld id="{D8B43CF7-C6FF-4AA1-A2E5-058EFC0B5FF8}" type="slidenum">
              <a:rPr lang="en-ZA" smtClean="0"/>
              <a:t>‹#›</a:t>
            </a:fld>
            <a:endParaRPr lang="en-ZA"/>
          </a:p>
        </p:txBody>
      </p:sp>
    </p:spTree>
    <p:extLst>
      <p:ext uri="{BB962C8B-B14F-4D97-AF65-F5344CB8AC3E}">
        <p14:creationId xmlns:p14="http://schemas.microsoft.com/office/powerpoint/2010/main" val="86716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CEB17-58D5-4D97-A893-159BEBBDBA43}"/>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081880FA-696B-4596-A0B5-92B050A4387E}"/>
              </a:ext>
            </a:extLst>
          </p:cNvPr>
          <p:cNvSpPr>
            <a:spLocks noGrp="1"/>
          </p:cNvSpPr>
          <p:nvPr>
            <p:ph type="dt" sz="half" idx="10"/>
          </p:nvPr>
        </p:nvSpPr>
        <p:spPr/>
        <p:txBody>
          <a:bodyPr/>
          <a:lstStyle/>
          <a:p>
            <a:fld id="{BC50705F-255B-42D2-932B-6186CBA50A10}" type="datetimeFigureOut">
              <a:rPr lang="en-ZA" smtClean="0"/>
              <a:t>2022/02/01</a:t>
            </a:fld>
            <a:endParaRPr lang="en-ZA"/>
          </a:p>
        </p:txBody>
      </p:sp>
      <p:sp>
        <p:nvSpPr>
          <p:cNvPr id="4" name="Footer Placeholder 3">
            <a:extLst>
              <a:ext uri="{FF2B5EF4-FFF2-40B4-BE49-F238E27FC236}">
                <a16:creationId xmlns:a16="http://schemas.microsoft.com/office/drawing/2014/main" id="{F06AAABE-40E3-4CF8-9926-A36C3C826475}"/>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D04CFB47-FC37-4C15-92BA-6BD83B3ACF50}"/>
              </a:ext>
            </a:extLst>
          </p:cNvPr>
          <p:cNvSpPr>
            <a:spLocks noGrp="1"/>
          </p:cNvSpPr>
          <p:nvPr>
            <p:ph type="sldNum" sz="quarter" idx="12"/>
          </p:nvPr>
        </p:nvSpPr>
        <p:spPr/>
        <p:txBody>
          <a:bodyPr/>
          <a:lstStyle/>
          <a:p>
            <a:fld id="{D8B43CF7-C6FF-4AA1-A2E5-058EFC0B5FF8}" type="slidenum">
              <a:rPr lang="en-ZA" smtClean="0"/>
              <a:t>‹#›</a:t>
            </a:fld>
            <a:endParaRPr lang="en-ZA"/>
          </a:p>
        </p:txBody>
      </p:sp>
    </p:spTree>
    <p:extLst>
      <p:ext uri="{BB962C8B-B14F-4D97-AF65-F5344CB8AC3E}">
        <p14:creationId xmlns:p14="http://schemas.microsoft.com/office/powerpoint/2010/main" val="3510975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CF752-F6A6-465B-BA7E-43B94AA844A1}"/>
              </a:ext>
            </a:extLst>
          </p:cNvPr>
          <p:cNvSpPr>
            <a:spLocks noGrp="1"/>
          </p:cNvSpPr>
          <p:nvPr>
            <p:ph type="dt" sz="half" idx="10"/>
          </p:nvPr>
        </p:nvSpPr>
        <p:spPr/>
        <p:txBody>
          <a:bodyPr/>
          <a:lstStyle/>
          <a:p>
            <a:fld id="{BC50705F-255B-42D2-932B-6186CBA50A10}" type="datetimeFigureOut">
              <a:rPr lang="en-ZA" smtClean="0"/>
              <a:t>2022/02/01</a:t>
            </a:fld>
            <a:endParaRPr lang="en-ZA"/>
          </a:p>
        </p:txBody>
      </p:sp>
      <p:sp>
        <p:nvSpPr>
          <p:cNvPr id="3" name="Footer Placeholder 2">
            <a:extLst>
              <a:ext uri="{FF2B5EF4-FFF2-40B4-BE49-F238E27FC236}">
                <a16:creationId xmlns:a16="http://schemas.microsoft.com/office/drawing/2014/main" id="{F63B665E-25F0-455E-9324-51B90760CAAC}"/>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D4D2069A-C659-4932-B6C1-D8CD50C2D15B}"/>
              </a:ext>
            </a:extLst>
          </p:cNvPr>
          <p:cNvSpPr>
            <a:spLocks noGrp="1"/>
          </p:cNvSpPr>
          <p:nvPr>
            <p:ph type="sldNum" sz="quarter" idx="12"/>
          </p:nvPr>
        </p:nvSpPr>
        <p:spPr/>
        <p:txBody>
          <a:bodyPr/>
          <a:lstStyle/>
          <a:p>
            <a:fld id="{D8B43CF7-C6FF-4AA1-A2E5-058EFC0B5FF8}" type="slidenum">
              <a:rPr lang="en-ZA" smtClean="0"/>
              <a:t>‹#›</a:t>
            </a:fld>
            <a:endParaRPr lang="en-ZA"/>
          </a:p>
        </p:txBody>
      </p:sp>
    </p:spTree>
    <p:extLst>
      <p:ext uri="{BB962C8B-B14F-4D97-AF65-F5344CB8AC3E}">
        <p14:creationId xmlns:p14="http://schemas.microsoft.com/office/powerpoint/2010/main" val="1404182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88BCD-9367-4B63-9767-5B3DDBD3FB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1FEADF7E-5EBB-4AA9-80A5-90B0A4BACE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B7C32FC5-EAB6-409C-91C2-CFD6C45D4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7F8FB3-CED2-441B-9409-808CDE29482B}"/>
              </a:ext>
            </a:extLst>
          </p:cNvPr>
          <p:cNvSpPr>
            <a:spLocks noGrp="1"/>
          </p:cNvSpPr>
          <p:nvPr>
            <p:ph type="dt" sz="half" idx="10"/>
          </p:nvPr>
        </p:nvSpPr>
        <p:spPr/>
        <p:txBody>
          <a:bodyPr/>
          <a:lstStyle/>
          <a:p>
            <a:fld id="{BC50705F-255B-42D2-932B-6186CBA50A10}" type="datetimeFigureOut">
              <a:rPr lang="en-ZA" smtClean="0"/>
              <a:t>2022/02/01</a:t>
            </a:fld>
            <a:endParaRPr lang="en-ZA"/>
          </a:p>
        </p:txBody>
      </p:sp>
      <p:sp>
        <p:nvSpPr>
          <p:cNvPr id="6" name="Footer Placeholder 5">
            <a:extLst>
              <a:ext uri="{FF2B5EF4-FFF2-40B4-BE49-F238E27FC236}">
                <a16:creationId xmlns:a16="http://schemas.microsoft.com/office/drawing/2014/main" id="{F6352048-8C86-49E4-A9A6-76BEE6006D91}"/>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FCB86EA9-3117-4379-A1BA-C098B9C2555D}"/>
              </a:ext>
            </a:extLst>
          </p:cNvPr>
          <p:cNvSpPr>
            <a:spLocks noGrp="1"/>
          </p:cNvSpPr>
          <p:nvPr>
            <p:ph type="sldNum" sz="quarter" idx="12"/>
          </p:nvPr>
        </p:nvSpPr>
        <p:spPr/>
        <p:txBody>
          <a:bodyPr/>
          <a:lstStyle/>
          <a:p>
            <a:fld id="{D8B43CF7-C6FF-4AA1-A2E5-058EFC0B5FF8}" type="slidenum">
              <a:rPr lang="en-ZA" smtClean="0"/>
              <a:t>‹#›</a:t>
            </a:fld>
            <a:endParaRPr lang="en-ZA"/>
          </a:p>
        </p:txBody>
      </p:sp>
    </p:spTree>
    <p:extLst>
      <p:ext uri="{BB962C8B-B14F-4D97-AF65-F5344CB8AC3E}">
        <p14:creationId xmlns:p14="http://schemas.microsoft.com/office/powerpoint/2010/main" val="1341049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6C94B-234D-467B-97BD-C6F963EFB3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E6BD8413-293E-4571-9167-C9FCEBB62C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4F4F9786-6965-41B7-B752-FD9E5547F8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694738-CD08-497D-8C26-F08B91F8737D}"/>
              </a:ext>
            </a:extLst>
          </p:cNvPr>
          <p:cNvSpPr>
            <a:spLocks noGrp="1"/>
          </p:cNvSpPr>
          <p:nvPr>
            <p:ph type="dt" sz="half" idx="10"/>
          </p:nvPr>
        </p:nvSpPr>
        <p:spPr/>
        <p:txBody>
          <a:bodyPr/>
          <a:lstStyle/>
          <a:p>
            <a:fld id="{BC50705F-255B-42D2-932B-6186CBA50A10}" type="datetimeFigureOut">
              <a:rPr lang="en-ZA" smtClean="0"/>
              <a:t>2022/02/01</a:t>
            </a:fld>
            <a:endParaRPr lang="en-ZA"/>
          </a:p>
        </p:txBody>
      </p:sp>
      <p:sp>
        <p:nvSpPr>
          <p:cNvPr id="6" name="Footer Placeholder 5">
            <a:extLst>
              <a:ext uri="{FF2B5EF4-FFF2-40B4-BE49-F238E27FC236}">
                <a16:creationId xmlns:a16="http://schemas.microsoft.com/office/drawing/2014/main" id="{F1948FA2-82CA-4128-9023-3637CB21C7C1}"/>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3F4932DB-EB00-4B8B-A7EE-48DDF43ACAD2}"/>
              </a:ext>
            </a:extLst>
          </p:cNvPr>
          <p:cNvSpPr>
            <a:spLocks noGrp="1"/>
          </p:cNvSpPr>
          <p:nvPr>
            <p:ph type="sldNum" sz="quarter" idx="12"/>
          </p:nvPr>
        </p:nvSpPr>
        <p:spPr/>
        <p:txBody>
          <a:bodyPr/>
          <a:lstStyle/>
          <a:p>
            <a:fld id="{D8B43CF7-C6FF-4AA1-A2E5-058EFC0B5FF8}" type="slidenum">
              <a:rPr lang="en-ZA" smtClean="0"/>
              <a:t>‹#›</a:t>
            </a:fld>
            <a:endParaRPr lang="en-ZA"/>
          </a:p>
        </p:txBody>
      </p:sp>
    </p:spTree>
    <p:extLst>
      <p:ext uri="{BB962C8B-B14F-4D97-AF65-F5344CB8AC3E}">
        <p14:creationId xmlns:p14="http://schemas.microsoft.com/office/powerpoint/2010/main" val="1827794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B5B80-9E14-4DC8-A67C-2BF17DE67FA4}"/>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E735AD2F-D3C9-48A3-9908-EE26170813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CA90FCCF-30FF-4BD4-BBAB-299F5E608F38}"/>
              </a:ext>
            </a:extLst>
          </p:cNvPr>
          <p:cNvSpPr>
            <a:spLocks noGrp="1"/>
          </p:cNvSpPr>
          <p:nvPr>
            <p:ph type="dt" sz="half" idx="10"/>
          </p:nvPr>
        </p:nvSpPr>
        <p:spPr/>
        <p:txBody>
          <a:bodyPr/>
          <a:lstStyle/>
          <a:p>
            <a:fld id="{BC50705F-255B-42D2-932B-6186CBA50A10}" type="datetimeFigureOut">
              <a:rPr lang="en-ZA" smtClean="0"/>
              <a:t>2022/02/01</a:t>
            </a:fld>
            <a:endParaRPr lang="en-ZA"/>
          </a:p>
        </p:txBody>
      </p:sp>
      <p:sp>
        <p:nvSpPr>
          <p:cNvPr id="5" name="Footer Placeholder 4">
            <a:extLst>
              <a:ext uri="{FF2B5EF4-FFF2-40B4-BE49-F238E27FC236}">
                <a16:creationId xmlns:a16="http://schemas.microsoft.com/office/drawing/2014/main" id="{4053EA3F-7EAF-4968-94FD-32C0114E25EB}"/>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49336D8-37D3-4289-BA07-FD46BE937C42}"/>
              </a:ext>
            </a:extLst>
          </p:cNvPr>
          <p:cNvSpPr>
            <a:spLocks noGrp="1"/>
          </p:cNvSpPr>
          <p:nvPr>
            <p:ph type="sldNum" sz="quarter" idx="12"/>
          </p:nvPr>
        </p:nvSpPr>
        <p:spPr/>
        <p:txBody>
          <a:bodyPr/>
          <a:lstStyle/>
          <a:p>
            <a:fld id="{D8B43CF7-C6FF-4AA1-A2E5-058EFC0B5FF8}" type="slidenum">
              <a:rPr lang="en-ZA" smtClean="0"/>
              <a:t>‹#›</a:t>
            </a:fld>
            <a:endParaRPr lang="en-ZA"/>
          </a:p>
        </p:txBody>
      </p:sp>
    </p:spTree>
    <p:extLst>
      <p:ext uri="{BB962C8B-B14F-4D97-AF65-F5344CB8AC3E}">
        <p14:creationId xmlns:p14="http://schemas.microsoft.com/office/powerpoint/2010/main" val="2992164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BE5375-82A7-4FA3-B813-82ADA3E3163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60E5B1BA-01FC-405D-8B85-6FF30B51E8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10CF09B-E84A-4A81-AE70-B48CF8621206}"/>
              </a:ext>
            </a:extLst>
          </p:cNvPr>
          <p:cNvSpPr>
            <a:spLocks noGrp="1"/>
          </p:cNvSpPr>
          <p:nvPr>
            <p:ph type="dt" sz="half" idx="10"/>
          </p:nvPr>
        </p:nvSpPr>
        <p:spPr/>
        <p:txBody>
          <a:bodyPr/>
          <a:lstStyle/>
          <a:p>
            <a:fld id="{BC50705F-255B-42D2-932B-6186CBA50A10}" type="datetimeFigureOut">
              <a:rPr lang="en-ZA" smtClean="0"/>
              <a:t>2022/02/01</a:t>
            </a:fld>
            <a:endParaRPr lang="en-ZA"/>
          </a:p>
        </p:txBody>
      </p:sp>
      <p:sp>
        <p:nvSpPr>
          <p:cNvPr id="5" name="Footer Placeholder 4">
            <a:extLst>
              <a:ext uri="{FF2B5EF4-FFF2-40B4-BE49-F238E27FC236}">
                <a16:creationId xmlns:a16="http://schemas.microsoft.com/office/drawing/2014/main" id="{B750B13F-F485-4812-A4FB-D93EEC01F10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F376493-74B0-4379-ABA4-D6DB7E5C5422}"/>
              </a:ext>
            </a:extLst>
          </p:cNvPr>
          <p:cNvSpPr>
            <a:spLocks noGrp="1"/>
          </p:cNvSpPr>
          <p:nvPr>
            <p:ph type="sldNum" sz="quarter" idx="12"/>
          </p:nvPr>
        </p:nvSpPr>
        <p:spPr/>
        <p:txBody>
          <a:bodyPr/>
          <a:lstStyle/>
          <a:p>
            <a:fld id="{D8B43CF7-C6FF-4AA1-A2E5-058EFC0B5FF8}" type="slidenum">
              <a:rPr lang="en-ZA" smtClean="0"/>
              <a:t>‹#›</a:t>
            </a:fld>
            <a:endParaRPr lang="en-ZA"/>
          </a:p>
        </p:txBody>
      </p:sp>
    </p:spTree>
    <p:extLst>
      <p:ext uri="{BB962C8B-B14F-4D97-AF65-F5344CB8AC3E}">
        <p14:creationId xmlns:p14="http://schemas.microsoft.com/office/powerpoint/2010/main" val="1652757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5D2DF4-19E1-475C-812D-566DE27DB1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81DEA5FD-7BAB-4ACE-8844-70A3C265A3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A2EF00C-383E-454F-96BA-F5001D8D74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50705F-255B-42D2-932B-6186CBA50A10}" type="datetimeFigureOut">
              <a:rPr lang="en-ZA" smtClean="0"/>
              <a:t>2022/02/01</a:t>
            </a:fld>
            <a:endParaRPr lang="en-ZA"/>
          </a:p>
        </p:txBody>
      </p:sp>
      <p:sp>
        <p:nvSpPr>
          <p:cNvPr id="5" name="Footer Placeholder 4">
            <a:extLst>
              <a:ext uri="{FF2B5EF4-FFF2-40B4-BE49-F238E27FC236}">
                <a16:creationId xmlns:a16="http://schemas.microsoft.com/office/drawing/2014/main" id="{FEF520FB-CAEA-4DAC-8D8C-FFD30A15FF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63DEC1FD-B6AE-4486-B6B2-9A528B4062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43CF7-C6FF-4AA1-A2E5-058EFC0B5FF8}" type="slidenum">
              <a:rPr lang="en-ZA" smtClean="0"/>
              <a:t>‹#›</a:t>
            </a:fld>
            <a:endParaRPr lang="en-ZA"/>
          </a:p>
        </p:txBody>
      </p:sp>
    </p:spTree>
    <p:extLst>
      <p:ext uri="{BB962C8B-B14F-4D97-AF65-F5344CB8AC3E}">
        <p14:creationId xmlns:p14="http://schemas.microsoft.com/office/powerpoint/2010/main" val="229968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hyperlink" Target="https://docs.google.com/forms/d/e/1FAIpQLSc7PBS1mMGU_MkByzlpAGlA2EqixD34aDSg2Yg0YUDLVLej3g/viewform?usp=sf_lin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mountain, outdoor, sky, nature&#10;&#10;Description automatically generated">
            <a:extLst>
              <a:ext uri="{FF2B5EF4-FFF2-40B4-BE49-F238E27FC236}">
                <a16:creationId xmlns:a16="http://schemas.microsoft.com/office/drawing/2014/main" id="{626D4DB2-76BF-434D-B5F5-CBC6B1C51277}"/>
              </a:ext>
            </a:extLst>
          </p:cNvPr>
          <p:cNvPicPr>
            <a:picLocks noChangeAspect="1"/>
          </p:cNvPicPr>
          <p:nvPr/>
        </p:nvPicPr>
        <p:blipFill rotWithShape="1">
          <a:blip r:embed="rId2">
            <a:extLst>
              <a:ext uri="{28A0092B-C50C-407E-A947-70E740481C1C}">
                <a14:useLocalDpi xmlns:a14="http://schemas.microsoft.com/office/drawing/2010/main" val="0"/>
              </a:ext>
            </a:extLst>
          </a:blip>
          <a:srcRect l="14292" r="18958"/>
          <a:stretch/>
        </p:blipFill>
        <p:spPr>
          <a:xfrm>
            <a:off x="3809087" y="942380"/>
            <a:ext cx="4273227" cy="4273229"/>
          </a:xfrm>
          <a:custGeom>
            <a:avLst/>
            <a:gdLst/>
            <a:ahLst/>
            <a:cxnLst/>
            <a:rect l="l" t="t" r="r" b="b"/>
            <a:pathLst>
              <a:path w="4627646" h="4627648">
                <a:moveTo>
                  <a:pt x="2313823" y="0"/>
                </a:moveTo>
                <a:cubicBezTo>
                  <a:pt x="3591712" y="0"/>
                  <a:pt x="4627646" y="1035934"/>
                  <a:pt x="4627646" y="2313824"/>
                </a:cubicBezTo>
                <a:cubicBezTo>
                  <a:pt x="4627646" y="3591714"/>
                  <a:pt x="3591712" y="4627648"/>
                  <a:pt x="2313823" y="4627648"/>
                </a:cubicBezTo>
                <a:cubicBezTo>
                  <a:pt x="1035934" y="4627648"/>
                  <a:pt x="0" y="3591714"/>
                  <a:pt x="0" y="2313824"/>
                </a:cubicBezTo>
                <a:cubicBezTo>
                  <a:pt x="0" y="1035934"/>
                  <a:pt x="1035934" y="0"/>
                  <a:pt x="2313823" y="0"/>
                </a:cubicBezTo>
                <a:close/>
              </a:path>
            </a:pathLst>
          </a:custGeom>
        </p:spPr>
      </p:pic>
      <p:sp>
        <p:nvSpPr>
          <p:cNvPr id="7" name="Rectangle 6">
            <a:extLst>
              <a:ext uri="{FF2B5EF4-FFF2-40B4-BE49-F238E27FC236}">
                <a16:creationId xmlns:a16="http://schemas.microsoft.com/office/drawing/2014/main" id="{22AC4795-594C-4124-A1CC-1F99F08C5042}"/>
              </a:ext>
            </a:extLst>
          </p:cNvPr>
          <p:cNvSpPr/>
          <p:nvPr/>
        </p:nvSpPr>
        <p:spPr>
          <a:xfrm>
            <a:off x="0" y="19050"/>
            <a:ext cx="12211050" cy="6838950"/>
          </a:xfrm>
          <a:prstGeom prst="rect">
            <a:avLst/>
          </a:prstGeom>
          <a:noFill/>
          <a:ln w="127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8" name="Group 7">
            <a:extLst>
              <a:ext uri="{FF2B5EF4-FFF2-40B4-BE49-F238E27FC236}">
                <a16:creationId xmlns:a16="http://schemas.microsoft.com/office/drawing/2014/main" id="{5C63760F-7062-4AA4-905E-6BC14C61EDC9}"/>
              </a:ext>
            </a:extLst>
          </p:cNvPr>
          <p:cNvGrpSpPr/>
          <p:nvPr/>
        </p:nvGrpSpPr>
        <p:grpSpPr>
          <a:xfrm>
            <a:off x="4121796" y="3121505"/>
            <a:ext cx="3565424" cy="1817407"/>
            <a:chOff x="3793813" y="1899935"/>
            <a:chExt cx="4627646" cy="2316465"/>
          </a:xfrm>
        </p:grpSpPr>
        <p:pic>
          <p:nvPicPr>
            <p:cNvPr id="1026" name="Picture 2" descr="Happy smiling science beaker cartoon character Vector Image">
              <a:extLst>
                <a:ext uri="{FF2B5EF4-FFF2-40B4-BE49-F238E27FC236}">
                  <a16:creationId xmlns:a16="http://schemas.microsoft.com/office/drawing/2014/main" id="{08BB4915-FC3E-46BE-B0B2-9D5E7805F4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520"/>
            <a:stretch/>
          </p:blipFill>
          <p:spPr bwMode="auto">
            <a:xfrm>
              <a:off x="3793813" y="1899935"/>
              <a:ext cx="2050373" cy="2316465"/>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Beaker (Muppet) - Wikipedia">
              <a:extLst>
                <a:ext uri="{FF2B5EF4-FFF2-40B4-BE49-F238E27FC236}">
                  <a16:creationId xmlns:a16="http://schemas.microsoft.com/office/drawing/2014/main" id="{F8A52E32-5627-4C1D-BAEB-7156E93C1AF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883" t="-2205" r="2542" b="44325"/>
            <a:stretch/>
          </p:blipFill>
          <p:spPr bwMode="auto">
            <a:xfrm>
              <a:off x="6112413" y="1991374"/>
              <a:ext cx="2309046" cy="2133585"/>
            </a:xfrm>
            <a:custGeom>
              <a:avLst/>
              <a:gdLst/>
              <a:ahLst/>
              <a:cxnLst/>
              <a:rect l="l" t="t" r="r" b="b"/>
              <a:pathLst>
                <a:path w="2577829" h="2926956">
                  <a:moveTo>
                    <a:pt x="1114351" y="0"/>
                  </a:moveTo>
                  <a:cubicBezTo>
                    <a:pt x="1922608" y="0"/>
                    <a:pt x="2577829" y="655221"/>
                    <a:pt x="2577829" y="1463478"/>
                  </a:cubicBezTo>
                  <a:cubicBezTo>
                    <a:pt x="2577829" y="2271735"/>
                    <a:pt x="1922608" y="2926956"/>
                    <a:pt x="1114351" y="2926956"/>
                  </a:cubicBezTo>
                  <a:cubicBezTo>
                    <a:pt x="710223" y="2926956"/>
                    <a:pt x="344353" y="2763151"/>
                    <a:pt x="79516" y="2498313"/>
                  </a:cubicBezTo>
                  <a:lnTo>
                    <a:pt x="0" y="2410824"/>
                  </a:lnTo>
                  <a:lnTo>
                    <a:pt x="69413" y="2266732"/>
                  </a:lnTo>
                  <a:cubicBezTo>
                    <a:pt x="193516" y="1973319"/>
                    <a:pt x="262142" y="1650728"/>
                    <a:pt x="262142" y="1312109"/>
                  </a:cubicBezTo>
                  <a:cubicBezTo>
                    <a:pt x="262142" y="1058145"/>
                    <a:pt x="223540" y="813196"/>
                    <a:pt x="151883" y="582811"/>
                  </a:cubicBezTo>
                  <a:lnTo>
                    <a:pt x="91478" y="417771"/>
                  </a:lnTo>
                  <a:lnTo>
                    <a:pt x="183443" y="334187"/>
                  </a:lnTo>
                  <a:cubicBezTo>
                    <a:pt x="436418" y="125413"/>
                    <a:pt x="760739" y="0"/>
                    <a:pt x="1114351" y="0"/>
                  </a:cubicBezTo>
                  <a:close/>
                </a:path>
              </a:pathLst>
            </a:custGeom>
            <a:noFill/>
            <a:extLst>
              <a:ext uri="{909E8E84-426E-40DD-AFC4-6F175D3DCCD1}">
                <a14:hiddenFill xmlns:a14="http://schemas.microsoft.com/office/drawing/2010/main">
                  <a:solidFill>
                    <a:srgbClr val="FFFFFF"/>
                  </a:solidFill>
                </a14:hiddenFill>
              </a:ext>
            </a:extLst>
          </p:spPr>
        </p:pic>
      </p:grpSp>
      <p:sp>
        <p:nvSpPr>
          <p:cNvPr id="6" name="Rectangle 5">
            <a:extLst>
              <a:ext uri="{FF2B5EF4-FFF2-40B4-BE49-F238E27FC236}">
                <a16:creationId xmlns:a16="http://schemas.microsoft.com/office/drawing/2014/main" id="{D47A4017-C0D9-4818-AAE9-DE287A3323C4}"/>
              </a:ext>
            </a:extLst>
          </p:cNvPr>
          <p:cNvSpPr/>
          <p:nvPr/>
        </p:nvSpPr>
        <p:spPr>
          <a:xfrm>
            <a:off x="3967682" y="0"/>
            <a:ext cx="3897669" cy="707886"/>
          </a:xfrm>
          <a:prstGeom prst="rect">
            <a:avLst/>
          </a:prstGeom>
          <a:noFill/>
        </p:spPr>
        <p:txBody>
          <a:bodyPr wrap="none" lIns="91440" tIns="45720" rIns="91440" bIns="45720">
            <a:spAutoFit/>
          </a:bodyPr>
          <a:lstStyle/>
          <a:p>
            <a:pPr algn="ctr"/>
            <a:r>
              <a:rPr lang="en-US" sz="4000" b="1" cap="none" spc="0" dirty="0">
                <a:ln w="12700">
                  <a:solidFill>
                    <a:schemeClr val="accent5"/>
                  </a:solidFill>
                  <a:prstDash val="solid"/>
                </a:ln>
                <a:solidFill>
                  <a:srgbClr val="0070C0"/>
                </a:solidFill>
                <a:effectLst/>
              </a:rPr>
              <a:t>ASK THE EDITORS</a:t>
            </a:r>
          </a:p>
        </p:txBody>
      </p:sp>
      <p:sp>
        <p:nvSpPr>
          <p:cNvPr id="10" name="Rectangle 9">
            <a:extLst>
              <a:ext uri="{FF2B5EF4-FFF2-40B4-BE49-F238E27FC236}">
                <a16:creationId xmlns:a16="http://schemas.microsoft.com/office/drawing/2014/main" id="{7CE06152-D16A-431E-84D7-FFBF213D7019}"/>
              </a:ext>
            </a:extLst>
          </p:cNvPr>
          <p:cNvSpPr/>
          <p:nvPr/>
        </p:nvSpPr>
        <p:spPr>
          <a:xfrm>
            <a:off x="4672279" y="5208841"/>
            <a:ext cx="3328732" cy="1200329"/>
          </a:xfrm>
          <a:prstGeom prst="rect">
            <a:avLst/>
          </a:prstGeom>
          <a:noFill/>
        </p:spPr>
        <p:txBody>
          <a:bodyPr wrap="none" lIns="91440" tIns="45720" rIns="91440" bIns="45720">
            <a:spAutoFit/>
          </a:bodyPr>
          <a:lstStyle/>
          <a:p>
            <a:pPr algn="ctr"/>
            <a:r>
              <a:rPr lang="en-US" sz="2400" b="1" dirty="0">
                <a:ln w="12700">
                  <a:solidFill>
                    <a:schemeClr val="accent5"/>
                  </a:solidFill>
                  <a:prstDash val="solid"/>
                </a:ln>
                <a:solidFill>
                  <a:srgbClr val="0070C0"/>
                </a:solidFill>
              </a:rPr>
              <a:t>Thursday 24</a:t>
            </a:r>
            <a:r>
              <a:rPr lang="en-US" sz="2400" b="1" baseline="30000" dirty="0">
                <a:ln w="12700">
                  <a:solidFill>
                    <a:schemeClr val="accent5"/>
                  </a:solidFill>
                  <a:prstDash val="solid"/>
                </a:ln>
                <a:solidFill>
                  <a:srgbClr val="0070C0"/>
                </a:solidFill>
              </a:rPr>
              <a:t>th</a:t>
            </a:r>
            <a:r>
              <a:rPr lang="en-US" sz="2400" b="1" dirty="0">
                <a:ln w="12700">
                  <a:solidFill>
                    <a:schemeClr val="accent5"/>
                  </a:solidFill>
                  <a:prstDash val="solid"/>
                </a:ln>
                <a:solidFill>
                  <a:srgbClr val="0070C0"/>
                </a:solidFill>
              </a:rPr>
              <a:t> Feb </a:t>
            </a:r>
          </a:p>
          <a:p>
            <a:pPr algn="ctr"/>
            <a:r>
              <a:rPr lang="en-US" sz="2400" b="1" dirty="0">
                <a:ln w="12700">
                  <a:solidFill>
                    <a:schemeClr val="accent5"/>
                  </a:solidFill>
                  <a:prstDash val="solid"/>
                </a:ln>
                <a:solidFill>
                  <a:srgbClr val="0070C0"/>
                </a:solidFill>
              </a:rPr>
              <a:t>1pm – 3pm (CET)</a:t>
            </a:r>
          </a:p>
          <a:p>
            <a:pPr algn="ctr"/>
            <a:r>
              <a:rPr lang="en-US" sz="2400" b="1" dirty="0">
                <a:ln w="12700">
                  <a:solidFill>
                    <a:schemeClr val="accent5"/>
                  </a:solidFill>
                  <a:prstDash val="solid"/>
                </a:ln>
                <a:solidFill>
                  <a:srgbClr val="0070C0"/>
                </a:solidFill>
              </a:rPr>
              <a:t>Online event, Register at</a:t>
            </a:r>
            <a:endParaRPr lang="en-US" sz="2400" b="1" cap="none" spc="0" dirty="0">
              <a:ln w="12700">
                <a:solidFill>
                  <a:schemeClr val="accent5"/>
                </a:solidFill>
                <a:prstDash val="solid"/>
              </a:ln>
              <a:solidFill>
                <a:srgbClr val="0070C0"/>
              </a:solidFill>
              <a:effectLst/>
            </a:endParaRPr>
          </a:p>
        </p:txBody>
      </p:sp>
      <p:sp>
        <p:nvSpPr>
          <p:cNvPr id="12" name="Rectangle 11">
            <a:extLst>
              <a:ext uri="{FF2B5EF4-FFF2-40B4-BE49-F238E27FC236}">
                <a16:creationId xmlns:a16="http://schemas.microsoft.com/office/drawing/2014/main" id="{95642954-646A-4178-AECD-08E08C69E52F}"/>
              </a:ext>
            </a:extLst>
          </p:cNvPr>
          <p:cNvSpPr/>
          <p:nvPr/>
        </p:nvSpPr>
        <p:spPr>
          <a:xfrm>
            <a:off x="3212454" y="494984"/>
            <a:ext cx="5438293" cy="584775"/>
          </a:xfrm>
          <a:prstGeom prst="rect">
            <a:avLst/>
          </a:prstGeom>
          <a:noFill/>
        </p:spPr>
        <p:txBody>
          <a:bodyPr wrap="square" lIns="91440" tIns="45720" rIns="91440" bIns="45720">
            <a:spAutoFit/>
          </a:bodyPr>
          <a:lstStyle/>
          <a:p>
            <a:pPr algn="ctr"/>
            <a:r>
              <a:rPr lang="en-US" sz="1600" b="1" dirty="0">
                <a:ln w="12700">
                  <a:solidFill>
                    <a:schemeClr val="accent5"/>
                  </a:solidFill>
                  <a:prstDash val="solid"/>
                </a:ln>
                <a:solidFill>
                  <a:srgbClr val="0070C0"/>
                </a:solidFill>
              </a:rPr>
              <a:t>Questions around the scientific publication process?</a:t>
            </a:r>
          </a:p>
          <a:p>
            <a:pPr algn="ctr"/>
            <a:r>
              <a:rPr lang="en-US" sz="1600" b="1" dirty="0">
                <a:ln w="12700">
                  <a:solidFill>
                    <a:schemeClr val="accent5"/>
                  </a:solidFill>
                  <a:prstDash val="solid"/>
                </a:ln>
                <a:solidFill>
                  <a:srgbClr val="0070C0"/>
                </a:solidFill>
              </a:rPr>
              <a:t>W</a:t>
            </a:r>
            <a:r>
              <a:rPr lang="en-US" sz="1600" b="1" cap="none" spc="0" dirty="0">
                <a:ln w="12700">
                  <a:solidFill>
                    <a:schemeClr val="accent5"/>
                  </a:solidFill>
                  <a:prstDash val="solid"/>
                </a:ln>
                <a:solidFill>
                  <a:srgbClr val="0070C0"/>
                </a:solidFill>
                <a:effectLst/>
              </a:rPr>
              <a:t>hat happens when you submit your research to a journal?</a:t>
            </a:r>
          </a:p>
        </p:txBody>
      </p:sp>
      <p:pic>
        <p:nvPicPr>
          <p:cNvPr id="11" name="Picture 10">
            <a:extLst>
              <a:ext uri="{FF2B5EF4-FFF2-40B4-BE49-F238E27FC236}">
                <a16:creationId xmlns:a16="http://schemas.microsoft.com/office/drawing/2014/main" id="{88B9137A-8403-4CD8-8EE7-C951D22F2354}"/>
              </a:ext>
            </a:extLst>
          </p:cNvPr>
          <p:cNvPicPr>
            <a:picLocks noChangeAspect="1"/>
          </p:cNvPicPr>
          <p:nvPr/>
        </p:nvPicPr>
        <p:blipFill rotWithShape="1">
          <a:blip r:embed="rId5"/>
          <a:srcRect l="17045" t="933" r="16111" b="5200"/>
          <a:stretch/>
        </p:blipFill>
        <p:spPr>
          <a:xfrm>
            <a:off x="67282" y="55197"/>
            <a:ext cx="1224709" cy="1719802"/>
          </a:xfrm>
          <a:prstGeom prst="rect">
            <a:avLst/>
          </a:prstGeom>
        </p:spPr>
      </p:pic>
      <p:pic>
        <p:nvPicPr>
          <p:cNvPr id="13" name="Picture 12">
            <a:extLst>
              <a:ext uri="{FF2B5EF4-FFF2-40B4-BE49-F238E27FC236}">
                <a16:creationId xmlns:a16="http://schemas.microsoft.com/office/drawing/2014/main" id="{2A798BF2-F83B-482F-8B70-A1D55E18D1E5}"/>
              </a:ext>
            </a:extLst>
          </p:cNvPr>
          <p:cNvPicPr>
            <a:picLocks noChangeAspect="1"/>
          </p:cNvPicPr>
          <p:nvPr/>
        </p:nvPicPr>
        <p:blipFill rotWithShape="1">
          <a:blip r:embed="rId6"/>
          <a:srcRect l="17284" t="18819" r="17625" b="3074"/>
          <a:stretch/>
        </p:blipFill>
        <p:spPr>
          <a:xfrm>
            <a:off x="10828754" y="88679"/>
            <a:ext cx="1340065" cy="1608041"/>
          </a:xfrm>
          <a:prstGeom prst="rect">
            <a:avLst/>
          </a:prstGeom>
        </p:spPr>
      </p:pic>
      <p:sp>
        <p:nvSpPr>
          <p:cNvPr id="21" name="TextBox 20">
            <a:extLst>
              <a:ext uri="{FF2B5EF4-FFF2-40B4-BE49-F238E27FC236}">
                <a16:creationId xmlns:a16="http://schemas.microsoft.com/office/drawing/2014/main" id="{E5EA9133-B664-4B1E-85C2-41881861B9D8}"/>
              </a:ext>
            </a:extLst>
          </p:cNvPr>
          <p:cNvSpPr txBox="1"/>
          <p:nvPr/>
        </p:nvSpPr>
        <p:spPr>
          <a:xfrm>
            <a:off x="8911" y="1684001"/>
            <a:ext cx="3782060" cy="1785104"/>
          </a:xfrm>
          <a:prstGeom prst="rect">
            <a:avLst/>
          </a:prstGeom>
          <a:noFill/>
        </p:spPr>
        <p:txBody>
          <a:bodyPr wrap="square">
            <a:spAutoFit/>
          </a:bodyPr>
          <a:lstStyle/>
          <a:p>
            <a:r>
              <a:rPr lang="en-US" sz="1000" dirty="0">
                <a:effectLst/>
                <a:latin typeface="Calibri" panose="020F0502020204030204" pitchFamily="34" charset="0"/>
                <a:ea typeface="Calibri" panose="020F0502020204030204" pitchFamily="34" charset="0"/>
                <a:cs typeface="Times New Roman" panose="02020603050405020304" pitchFamily="18" charset="0"/>
              </a:rPr>
              <a:t>Area of expertise are: ecosystem processes of (Arctic) marine </a:t>
            </a:r>
          </a:p>
          <a:p>
            <a:r>
              <a:rPr lang="en-US" sz="1000" dirty="0">
                <a:effectLst/>
                <a:latin typeface="Calibri" panose="020F0502020204030204" pitchFamily="34" charset="0"/>
                <a:ea typeface="Calibri" panose="020F0502020204030204" pitchFamily="34" charset="0"/>
                <a:cs typeface="Times New Roman" panose="02020603050405020304" pitchFamily="18" charset="0"/>
              </a:rPr>
              <a:t>systems, impacts of climate change and human activities</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000" b="1" dirty="0">
                <a:effectLst/>
                <a:latin typeface="Calibri" panose="020F0502020204030204" pitchFamily="34" charset="0"/>
                <a:ea typeface="Calibri" panose="020F0502020204030204" pitchFamily="34" charset="0"/>
                <a:cs typeface="Times New Roman" panose="02020603050405020304" pitchFamily="18" charset="0"/>
              </a:rPr>
              <a:t>I am an editor for: Polar Biology, Frontiers in Marine Science</a:t>
            </a:r>
          </a:p>
          <a:p>
            <a:r>
              <a:rPr lang="en-US" sz="1000" b="1" dirty="0">
                <a:effectLst/>
                <a:latin typeface="Calibri" panose="020F0502020204030204" pitchFamily="34" charset="0"/>
                <a:ea typeface="Calibri" panose="020F0502020204030204" pitchFamily="34" charset="0"/>
                <a:cs typeface="Times New Roman" panose="02020603050405020304" pitchFamily="18" charset="0"/>
              </a:rPr>
              <a:t>(also special issues in Frontiers in Marine Science,</a:t>
            </a:r>
          </a:p>
          <a:p>
            <a:r>
              <a:rPr lang="en-US" sz="1000" b="1" dirty="0">
                <a:effectLst/>
                <a:latin typeface="Calibri" panose="020F0502020204030204" pitchFamily="34" charset="0"/>
                <a:ea typeface="Calibri" panose="020F0502020204030204" pitchFamily="34" charset="0"/>
                <a:cs typeface="Times New Roman" panose="02020603050405020304" pitchFamily="18" charset="0"/>
              </a:rPr>
              <a:t> J Marine Systems, Phil Trans Royal Soc B)</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1000" dirty="0">
                <a:effectLst/>
                <a:latin typeface="Calibri" panose="020F0502020204030204" pitchFamily="34" charset="0"/>
                <a:ea typeface="Calibri" panose="020F0502020204030204" pitchFamily="34" charset="0"/>
                <a:cs typeface="Times New Roman" panose="02020603050405020304" pitchFamily="18" charset="0"/>
              </a:rPr>
              <a:t>As an editor the things that most frustrate me are: Authors (especially students) insist on trying to link everything to climate change even when the topic and findings are more or less irrelevant to that topic.</a:t>
            </a:r>
          </a:p>
          <a:p>
            <a:r>
              <a:rPr lang="en-US" sz="10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An interesting fact about me, I was once a PhD student studying grassland ecology and insect herbivory</a:t>
            </a:r>
            <a:endParaRPr lang="nb-NO" sz="11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39339EE2-B504-4F52-A1DF-3BDAC8DEFAAC}"/>
              </a:ext>
            </a:extLst>
          </p:cNvPr>
          <p:cNvSpPr txBox="1"/>
          <p:nvPr/>
        </p:nvSpPr>
        <p:spPr>
          <a:xfrm>
            <a:off x="1333884" y="475034"/>
            <a:ext cx="187857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Paul Renaud</a:t>
            </a:r>
            <a:endParaRPr kumimoji="0" lang="en-GB"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Akvaplan-niva</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and Prof II at UNIS (Svalbard), based in </a:t>
            </a:r>
            <a:r>
              <a:rPr kumimoji="0" lang="en-GB"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Tromsø</a:t>
            </a: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Norway</a:t>
            </a:r>
            <a:endParaRPr kumimoji="0" lang="nb-NO"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5" name="TextBox 24">
            <a:extLst>
              <a:ext uri="{FF2B5EF4-FFF2-40B4-BE49-F238E27FC236}">
                <a16:creationId xmlns:a16="http://schemas.microsoft.com/office/drawing/2014/main" id="{3E591BDF-004B-4F88-80B6-7449012DE3E3}"/>
              </a:ext>
            </a:extLst>
          </p:cNvPr>
          <p:cNvSpPr txBox="1"/>
          <p:nvPr/>
        </p:nvSpPr>
        <p:spPr>
          <a:xfrm>
            <a:off x="8650747" y="461665"/>
            <a:ext cx="2407558" cy="806631"/>
          </a:xfrm>
          <a:prstGeom prst="rect">
            <a:avLst/>
          </a:prstGeom>
          <a:noFill/>
        </p:spPr>
        <p:txBody>
          <a:bodyPr wrap="square">
            <a:spAutoFit/>
          </a:bodyPr>
          <a:lstStyle/>
          <a:p>
            <a:pPr>
              <a:lnSpc>
                <a:spcPct val="107000"/>
              </a:lnSpc>
            </a:pPr>
            <a:r>
              <a:rPr lang="en-US" sz="1600" b="1" dirty="0">
                <a:solidFill>
                  <a:srgbClr val="00B0F0"/>
                </a:solidFill>
                <a:effectLst/>
                <a:latin typeface="Calibri" panose="020F0502020204030204" pitchFamily="34" charset="0"/>
                <a:ea typeface="Times New Roman" panose="02020603050405020304" pitchFamily="18" charset="0"/>
                <a:cs typeface="Times New Roman" panose="02020603050405020304" pitchFamily="18" charset="0"/>
              </a:rPr>
              <a:t>Huw Griffiths</a:t>
            </a:r>
          </a:p>
          <a:p>
            <a:pPr>
              <a:lnSpc>
                <a:spcPct val="107000"/>
              </a:lnSpc>
            </a:pPr>
            <a:r>
              <a:rPr lang="en-US" sz="1400" dirty="0">
                <a:latin typeface="Calibri" panose="020F0502020204030204" pitchFamily="34" charset="0"/>
                <a:ea typeface="Times New Roman" panose="02020603050405020304" pitchFamily="18" charset="0"/>
                <a:cs typeface="Times New Roman" panose="02020603050405020304" pitchFamily="18" charset="0"/>
              </a:rPr>
              <a:t>T</a:t>
            </a: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he British Antarctic Survey, based in Cambridge, UK.</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TextBox 26">
            <a:extLst>
              <a:ext uri="{FF2B5EF4-FFF2-40B4-BE49-F238E27FC236}">
                <a16:creationId xmlns:a16="http://schemas.microsoft.com/office/drawing/2014/main" id="{A5D15921-3EB9-4033-BDA0-20C8DA8BDDEC}"/>
              </a:ext>
            </a:extLst>
          </p:cNvPr>
          <p:cNvSpPr txBox="1"/>
          <p:nvPr/>
        </p:nvSpPr>
        <p:spPr>
          <a:xfrm>
            <a:off x="8166100" y="1774999"/>
            <a:ext cx="4025900" cy="1237647"/>
          </a:xfrm>
          <a:prstGeom prst="rect">
            <a:avLst/>
          </a:prstGeom>
          <a:noFill/>
        </p:spPr>
        <p:txBody>
          <a:bodyPr wrap="square">
            <a:spAutoFit/>
          </a:bodyPr>
          <a:lstStyle/>
          <a:p>
            <a:pPr>
              <a:lnSpc>
                <a:spcPct val="107000"/>
              </a:lnSpc>
            </a:pPr>
            <a:r>
              <a:rPr lang="en-US" sz="1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Area of expertise are: Antarctic/Polar marine biology, biodiversity, benthos, and biogeography.</a:t>
            </a:r>
            <a:endParaRPr lang="nb-NO" sz="1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I am an editor for Frontiers journals</a:t>
            </a:r>
            <a:endParaRPr lang="nb-NO" sz="10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 an editor the things that most frustrate me are having to find reviewers as it is hard to keep asking the same people</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000" b="1" dirty="0">
                <a:solidFill>
                  <a:srgbClr val="00B0F0"/>
                </a:solidFill>
                <a:effectLst/>
                <a:latin typeface="Calibri" panose="020F0502020204030204" pitchFamily="34" charset="0"/>
                <a:ea typeface="Times New Roman" panose="02020603050405020304" pitchFamily="18" charset="0"/>
                <a:cs typeface="Times New Roman" panose="02020603050405020304" pitchFamily="18" charset="0"/>
              </a:rPr>
              <a:t>An interesting fact about me, I have two species of sea cucumber named after me (</a:t>
            </a:r>
            <a:r>
              <a:rPr lang="en-US" sz="1000" b="1" i="1" dirty="0" err="1">
                <a:solidFill>
                  <a:srgbClr val="00B0F0"/>
                </a:solidFill>
                <a:effectLst/>
                <a:latin typeface="Calibri" panose="020F0502020204030204" pitchFamily="34" charset="0"/>
                <a:ea typeface="Times New Roman" panose="02020603050405020304" pitchFamily="18" charset="0"/>
                <a:cs typeface="Times New Roman" panose="02020603050405020304" pitchFamily="18" charset="0"/>
              </a:rPr>
              <a:t>Euthyonidiella</a:t>
            </a:r>
            <a:r>
              <a:rPr lang="en-US" sz="1000" b="1" i="1" dirty="0">
                <a:solidFill>
                  <a:srgbClr val="00B0F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000" b="1" i="1" dirty="0" err="1">
                <a:solidFill>
                  <a:srgbClr val="00B0F0"/>
                </a:solidFill>
                <a:effectLst/>
                <a:latin typeface="Calibri" panose="020F0502020204030204" pitchFamily="34" charset="0"/>
                <a:ea typeface="Times New Roman" panose="02020603050405020304" pitchFamily="18" charset="0"/>
                <a:cs typeface="Times New Roman" panose="02020603050405020304" pitchFamily="18" charset="0"/>
              </a:rPr>
              <a:t>huwi</a:t>
            </a:r>
            <a:r>
              <a:rPr lang="en-US" sz="1000" b="1" i="1" dirty="0">
                <a:solidFill>
                  <a:srgbClr val="00B0F0"/>
                </a:solidFill>
                <a:effectLst/>
                <a:latin typeface="Calibri" panose="020F0502020204030204" pitchFamily="34" charset="0"/>
                <a:ea typeface="Times New Roman" panose="02020603050405020304" pitchFamily="18" charset="0"/>
                <a:cs typeface="Times New Roman" panose="02020603050405020304" pitchFamily="18" charset="0"/>
              </a:rPr>
              <a:t> &amp; </a:t>
            </a:r>
            <a:r>
              <a:rPr lang="en-US" sz="1000" b="1" i="1" dirty="0" err="1">
                <a:solidFill>
                  <a:srgbClr val="00B0F0"/>
                </a:solidFill>
                <a:effectLst/>
                <a:latin typeface="Calibri" panose="020F0502020204030204" pitchFamily="34" charset="0"/>
                <a:ea typeface="Times New Roman" panose="02020603050405020304" pitchFamily="18" charset="0"/>
                <a:cs typeface="Times New Roman" panose="02020603050405020304" pitchFamily="18" charset="0"/>
              </a:rPr>
              <a:t>Kolostoneura</a:t>
            </a:r>
            <a:r>
              <a:rPr lang="en-US" sz="1000" b="1" i="1" dirty="0">
                <a:solidFill>
                  <a:srgbClr val="00B0F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000" b="1" i="1" dirty="0" err="1">
                <a:solidFill>
                  <a:srgbClr val="00B0F0"/>
                </a:solidFill>
                <a:effectLst/>
                <a:latin typeface="Calibri" panose="020F0502020204030204" pitchFamily="34" charset="0"/>
                <a:ea typeface="Times New Roman" panose="02020603050405020304" pitchFamily="18" charset="0"/>
                <a:cs typeface="Times New Roman" panose="02020603050405020304" pitchFamily="18" charset="0"/>
              </a:rPr>
              <a:t>griffithsi</a:t>
            </a:r>
            <a:r>
              <a:rPr lang="en-US" sz="1000" b="1" dirty="0">
                <a:solidFill>
                  <a:srgbClr val="00B0F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nb-NO" sz="10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9E4B8972-585B-4392-A6B6-C20FABA19523}"/>
              </a:ext>
            </a:extLst>
          </p:cNvPr>
          <p:cNvSpPr/>
          <p:nvPr/>
        </p:nvSpPr>
        <p:spPr>
          <a:xfrm rot="19381065">
            <a:off x="3455421" y="1305908"/>
            <a:ext cx="1362874" cy="584775"/>
          </a:xfrm>
          <a:prstGeom prst="rect">
            <a:avLst/>
          </a:prstGeom>
          <a:noFill/>
        </p:spPr>
        <p:txBody>
          <a:bodyPr wrap="none" lIns="91440" tIns="45720" rIns="91440" bIns="45720">
            <a:spAutoFit/>
          </a:bodyPr>
          <a:lstStyle/>
          <a:p>
            <a:pPr algn="ctr"/>
            <a:r>
              <a:rPr lang="en-US" sz="3200" b="1" cap="none" spc="0" dirty="0">
                <a:ln w="22225">
                  <a:solidFill>
                    <a:schemeClr val="accent2"/>
                  </a:solidFill>
                  <a:prstDash val="solid"/>
                </a:ln>
                <a:solidFill>
                  <a:srgbClr val="FFFF00"/>
                </a:solidFill>
                <a:effectLst/>
              </a:rPr>
              <a:t>Impact</a:t>
            </a:r>
          </a:p>
        </p:txBody>
      </p:sp>
      <p:sp>
        <p:nvSpPr>
          <p:cNvPr id="17" name="Rectangle 16">
            <a:extLst>
              <a:ext uri="{FF2B5EF4-FFF2-40B4-BE49-F238E27FC236}">
                <a16:creationId xmlns:a16="http://schemas.microsoft.com/office/drawing/2014/main" id="{7581B690-C722-4AF0-AB76-9AD27B794063}"/>
              </a:ext>
            </a:extLst>
          </p:cNvPr>
          <p:cNvSpPr/>
          <p:nvPr/>
        </p:nvSpPr>
        <p:spPr>
          <a:xfrm rot="1356011">
            <a:off x="6670827" y="1301587"/>
            <a:ext cx="1651414" cy="584775"/>
          </a:xfrm>
          <a:prstGeom prst="rect">
            <a:avLst/>
          </a:prstGeom>
          <a:noFill/>
        </p:spPr>
        <p:txBody>
          <a:bodyPr wrap="none" lIns="91440" tIns="45720" rIns="91440" bIns="45720">
            <a:spAutoFit/>
          </a:bodyPr>
          <a:lstStyle/>
          <a:p>
            <a:pPr algn="ctr"/>
            <a:r>
              <a:rPr lang="en-US" sz="3200" b="1" dirty="0">
                <a:ln w="22225">
                  <a:solidFill>
                    <a:schemeClr val="accent2"/>
                  </a:solidFill>
                  <a:prstDash val="solid"/>
                </a:ln>
                <a:solidFill>
                  <a:srgbClr val="FFFF00"/>
                </a:solidFill>
              </a:rPr>
              <a:t>Visibility</a:t>
            </a:r>
            <a:endParaRPr lang="en-US" sz="3200" b="1" cap="none" spc="0" dirty="0">
              <a:ln w="22225">
                <a:solidFill>
                  <a:schemeClr val="accent2"/>
                </a:solidFill>
                <a:prstDash val="solid"/>
              </a:ln>
              <a:solidFill>
                <a:srgbClr val="FFFF00"/>
              </a:solidFill>
              <a:effectLst/>
            </a:endParaRPr>
          </a:p>
        </p:txBody>
      </p:sp>
      <p:sp>
        <p:nvSpPr>
          <p:cNvPr id="18" name="Rectangle 17">
            <a:extLst>
              <a:ext uri="{FF2B5EF4-FFF2-40B4-BE49-F238E27FC236}">
                <a16:creationId xmlns:a16="http://schemas.microsoft.com/office/drawing/2014/main" id="{D131D94C-E110-4EDB-AB12-30739FAD4CE7}"/>
              </a:ext>
            </a:extLst>
          </p:cNvPr>
          <p:cNvSpPr/>
          <p:nvPr/>
        </p:nvSpPr>
        <p:spPr>
          <a:xfrm rot="582463">
            <a:off x="6066249" y="1872426"/>
            <a:ext cx="1662828" cy="584775"/>
          </a:xfrm>
          <a:prstGeom prst="rect">
            <a:avLst/>
          </a:prstGeom>
          <a:noFill/>
        </p:spPr>
        <p:txBody>
          <a:bodyPr wrap="none" lIns="91440" tIns="45720" rIns="91440" bIns="45720">
            <a:spAutoFit/>
          </a:bodyPr>
          <a:lstStyle/>
          <a:p>
            <a:pPr algn="ctr"/>
            <a:r>
              <a:rPr lang="en-US" sz="3200" b="1" cap="none" spc="0" dirty="0">
                <a:ln w="22225">
                  <a:solidFill>
                    <a:schemeClr val="accent2"/>
                  </a:solidFill>
                  <a:prstDash val="solid"/>
                </a:ln>
                <a:solidFill>
                  <a:srgbClr val="FFFF00"/>
                </a:solidFill>
                <a:effectLst/>
              </a:rPr>
              <a:t>Rejected</a:t>
            </a:r>
          </a:p>
        </p:txBody>
      </p:sp>
      <p:sp>
        <p:nvSpPr>
          <p:cNvPr id="19" name="Rectangle 18">
            <a:extLst>
              <a:ext uri="{FF2B5EF4-FFF2-40B4-BE49-F238E27FC236}">
                <a16:creationId xmlns:a16="http://schemas.microsoft.com/office/drawing/2014/main" id="{A9BD43C7-A68F-4F44-AB63-1BF54311E73C}"/>
              </a:ext>
            </a:extLst>
          </p:cNvPr>
          <p:cNvSpPr/>
          <p:nvPr/>
        </p:nvSpPr>
        <p:spPr>
          <a:xfrm rot="20172586">
            <a:off x="5144065" y="1261811"/>
            <a:ext cx="1420197" cy="584775"/>
          </a:xfrm>
          <a:prstGeom prst="rect">
            <a:avLst/>
          </a:prstGeom>
          <a:noFill/>
        </p:spPr>
        <p:txBody>
          <a:bodyPr wrap="none" lIns="91440" tIns="45720" rIns="91440" bIns="45720">
            <a:spAutoFit/>
          </a:bodyPr>
          <a:lstStyle/>
          <a:p>
            <a:pPr algn="ctr"/>
            <a:r>
              <a:rPr lang="en-US" sz="3200" b="1" cap="none" spc="0" dirty="0">
                <a:ln w="22225">
                  <a:solidFill>
                    <a:schemeClr val="accent2"/>
                  </a:solidFill>
                  <a:prstDash val="solid"/>
                </a:ln>
                <a:solidFill>
                  <a:srgbClr val="FFFF00"/>
                </a:solidFill>
                <a:effectLst/>
              </a:rPr>
              <a:t>Review</a:t>
            </a:r>
          </a:p>
        </p:txBody>
      </p:sp>
      <p:sp>
        <p:nvSpPr>
          <p:cNvPr id="20" name="Rectangle 19">
            <a:extLst>
              <a:ext uri="{FF2B5EF4-FFF2-40B4-BE49-F238E27FC236}">
                <a16:creationId xmlns:a16="http://schemas.microsoft.com/office/drawing/2014/main" id="{2AC8DAEE-D3AD-4966-81E3-49380B5A1E2B}"/>
              </a:ext>
            </a:extLst>
          </p:cNvPr>
          <p:cNvSpPr/>
          <p:nvPr/>
        </p:nvSpPr>
        <p:spPr>
          <a:xfrm rot="20888225">
            <a:off x="4254107" y="2089203"/>
            <a:ext cx="1470082" cy="584775"/>
          </a:xfrm>
          <a:prstGeom prst="rect">
            <a:avLst/>
          </a:prstGeom>
          <a:noFill/>
        </p:spPr>
        <p:txBody>
          <a:bodyPr wrap="none" lIns="91440" tIns="45720" rIns="91440" bIns="45720">
            <a:spAutoFit/>
          </a:bodyPr>
          <a:lstStyle/>
          <a:p>
            <a:pPr algn="ctr"/>
            <a:r>
              <a:rPr lang="en-US" sz="3200" b="1" cap="none" spc="0" dirty="0">
                <a:ln w="22225">
                  <a:solidFill>
                    <a:schemeClr val="accent2"/>
                  </a:solidFill>
                  <a:prstDash val="solid"/>
                </a:ln>
                <a:solidFill>
                  <a:srgbClr val="FFFF00"/>
                </a:solidFill>
                <a:effectLst/>
              </a:rPr>
              <a:t>Process</a:t>
            </a:r>
          </a:p>
        </p:txBody>
      </p:sp>
      <p:sp>
        <p:nvSpPr>
          <p:cNvPr id="22" name="Rectangle 21">
            <a:extLst>
              <a:ext uri="{FF2B5EF4-FFF2-40B4-BE49-F238E27FC236}">
                <a16:creationId xmlns:a16="http://schemas.microsoft.com/office/drawing/2014/main" id="{D19F385F-4A7F-4DBF-97D5-016FA296E505}"/>
              </a:ext>
            </a:extLst>
          </p:cNvPr>
          <p:cNvSpPr/>
          <p:nvPr/>
        </p:nvSpPr>
        <p:spPr>
          <a:xfrm>
            <a:off x="5356410" y="2455831"/>
            <a:ext cx="1177310" cy="584775"/>
          </a:xfrm>
          <a:prstGeom prst="rect">
            <a:avLst/>
          </a:prstGeom>
          <a:noFill/>
        </p:spPr>
        <p:txBody>
          <a:bodyPr wrap="none" lIns="91440" tIns="45720" rIns="91440" bIns="45720">
            <a:spAutoFit/>
          </a:bodyPr>
          <a:lstStyle/>
          <a:p>
            <a:pPr algn="ctr"/>
            <a:r>
              <a:rPr lang="en-US" sz="3200" b="1" dirty="0">
                <a:ln w="22225">
                  <a:solidFill>
                    <a:schemeClr val="accent2"/>
                  </a:solidFill>
                  <a:prstDash val="solid"/>
                </a:ln>
                <a:solidFill>
                  <a:srgbClr val="FFFF00"/>
                </a:solidFill>
              </a:rPr>
              <a:t>Ethics</a:t>
            </a:r>
            <a:endParaRPr lang="en-US" sz="3200" b="1" cap="none" spc="0" dirty="0">
              <a:ln w="22225">
                <a:solidFill>
                  <a:schemeClr val="accent2"/>
                </a:solidFill>
                <a:prstDash val="solid"/>
              </a:ln>
              <a:solidFill>
                <a:srgbClr val="FFFF00"/>
              </a:solidFill>
              <a:effectLst/>
            </a:endParaRPr>
          </a:p>
        </p:txBody>
      </p:sp>
      <p:sp>
        <p:nvSpPr>
          <p:cNvPr id="24" name="TextBox 23">
            <a:extLst>
              <a:ext uri="{FF2B5EF4-FFF2-40B4-BE49-F238E27FC236}">
                <a16:creationId xmlns:a16="http://schemas.microsoft.com/office/drawing/2014/main" id="{63AFE829-2AF1-48B9-81BF-1787FFCAB33C}"/>
              </a:ext>
            </a:extLst>
          </p:cNvPr>
          <p:cNvSpPr txBox="1"/>
          <p:nvPr/>
        </p:nvSpPr>
        <p:spPr>
          <a:xfrm>
            <a:off x="8010069" y="4637552"/>
            <a:ext cx="4273227" cy="2199064"/>
          </a:xfrm>
          <a:prstGeom prst="rect">
            <a:avLst/>
          </a:prstGeom>
          <a:noFill/>
        </p:spPr>
        <p:txBody>
          <a:bodyPr wrap="square">
            <a:spAutoFit/>
          </a:bodyPr>
          <a:lstStyle/>
          <a:p>
            <a:pPr>
              <a:lnSpc>
                <a:spcPct val="107000"/>
              </a:lnSpc>
            </a:pPr>
            <a:r>
              <a:rPr lang="en-US" sz="1000" dirty="0">
                <a:effectLst/>
                <a:latin typeface="Calibri" panose="020F0502020204030204" pitchFamily="34" charset="0"/>
                <a:ea typeface="Calibri" panose="020F0502020204030204" pitchFamily="34" charset="0"/>
              </a:rPr>
              <a:t>Area of expertise are: Originally an insect behavioral ecologist. Now a very general ecologist integrating across multiple disciplines. Polar ecology, biodiversity, biogeography, conservation, human impacts</a:t>
            </a:r>
            <a:endParaRPr lang="nb-NO" sz="1100" dirty="0">
              <a:latin typeface="Calibri" panose="020F0502020204030204" pitchFamily="34" charset="0"/>
              <a:ea typeface="Calibri" panose="020F0502020204030204" pitchFamily="34" charset="0"/>
            </a:endParaRPr>
          </a:p>
          <a:p>
            <a:pPr>
              <a:lnSpc>
                <a:spcPct val="107000"/>
              </a:lnSpc>
            </a:pPr>
            <a:r>
              <a:rPr lang="en-US" sz="1000" b="1" dirty="0">
                <a:effectLst/>
                <a:latin typeface="Calibri" panose="020F0502020204030204" pitchFamily="34" charset="0"/>
                <a:ea typeface="Calibri" panose="020F0502020204030204" pitchFamily="34" charset="0"/>
                <a:cs typeface="Times New Roman" panose="02020603050405020304" pitchFamily="18" charset="0"/>
              </a:rPr>
              <a:t>I am editor in Chief for Antarctic Science, Specialty Chief Editor for Frontiers in Ecology and Evolution (Biogeography and Macroecology), Associate Editor for Proceedings of the Royal Society series B, Polar Science, Polish Polar Research </a:t>
            </a:r>
            <a:r>
              <a:rPr lang="en-US" sz="1000" b="1" dirty="0">
                <a:latin typeface="Calibri" panose="020F0502020204030204" pitchFamily="34" charset="0"/>
                <a:ea typeface="Calibri" panose="020F0502020204030204" pitchFamily="34" charset="0"/>
                <a:cs typeface="Times New Roman" panose="02020603050405020304" pitchFamily="18" charset="0"/>
              </a:rPr>
              <a:t>and </a:t>
            </a:r>
            <a:r>
              <a:rPr lang="en-US" sz="1000" b="1" dirty="0">
                <a:effectLst/>
                <a:latin typeface="Calibri" panose="020F0502020204030204" pitchFamily="34" charset="0"/>
                <a:ea typeface="Calibri" panose="020F0502020204030204" pitchFamily="34" charset="0"/>
                <a:cs typeface="Times New Roman" panose="02020603050405020304" pitchFamily="18" charset="0"/>
              </a:rPr>
              <a:t>Ukraine Polar journal</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1000" dirty="0">
                <a:solidFill>
                  <a:srgbClr val="000000"/>
                </a:solidFill>
                <a:effectLst/>
                <a:latin typeface="Calibri" panose="020F0502020204030204" pitchFamily="34" charset="0"/>
                <a:ea typeface="Times New Roman" panose="02020603050405020304" pitchFamily="18" charset="0"/>
              </a:rPr>
              <a:t>As an editor the things that most frustrate me are: </a:t>
            </a:r>
            <a:r>
              <a:rPr lang="en-US" sz="1000" dirty="0">
                <a:effectLst/>
                <a:latin typeface="Calibri" panose="020F0502020204030204" pitchFamily="34" charset="0"/>
                <a:ea typeface="Calibri" panose="020F0502020204030204" pitchFamily="34" charset="0"/>
              </a:rPr>
              <a:t>Lack of attention to detail, or failure to follow clear requirements of each journal. </a:t>
            </a:r>
            <a:endParaRPr lang="nb-NO" sz="1100" dirty="0">
              <a:effectLst/>
              <a:latin typeface="Calibri" panose="020F0502020204030204" pitchFamily="34" charset="0"/>
              <a:ea typeface="Calibri" panose="020F0502020204030204" pitchFamily="34" charset="0"/>
            </a:endParaRPr>
          </a:p>
          <a:p>
            <a:r>
              <a:rPr lang="en-US" sz="1100" dirty="0">
                <a:effectLst/>
                <a:latin typeface="Calibri" panose="020F0502020204030204" pitchFamily="34" charset="0"/>
                <a:ea typeface="Calibri" panose="020F0502020204030204" pitchFamily="34" charset="0"/>
              </a:rPr>
              <a:t> </a:t>
            </a:r>
            <a:r>
              <a:rPr lang="en-US" sz="1000" b="1" dirty="0">
                <a:solidFill>
                  <a:srgbClr val="00B0F0"/>
                </a:solidFill>
                <a:effectLst/>
                <a:latin typeface="Calibri" panose="020F0502020204030204" pitchFamily="34" charset="0"/>
                <a:ea typeface="Calibri" panose="020F0502020204030204" pitchFamily="34" charset="0"/>
              </a:rPr>
              <a:t>An interesting fact about me, I am still a hobby entomologist, something I started at school, and years later I am still finding new moths in my back garden - the latest only this month!</a:t>
            </a:r>
            <a:endParaRPr lang="nb-NO" sz="1100" b="1" dirty="0">
              <a:solidFill>
                <a:srgbClr val="00B0F0"/>
              </a:solidFill>
              <a:effectLst/>
              <a:latin typeface="Calibri" panose="020F0502020204030204" pitchFamily="34" charset="0"/>
              <a:ea typeface="Calibri" panose="020F0502020204030204" pitchFamily="34" charset="0"/>
            </a:endParaRPr>
          </a:p>
          <a:p>
            <a:r>
              <a:rPr lang="en-US" sz="1100" dirty="0">
                <a:effectLst/>
                <a:latin typeface="Calibri" panose="020F0502020204030204" pitchFamily="34" charset="0"/>
                <a:ea typeface="Calibri" panose="020F0502020204030204" pitchFamily="34" charset="0"/>
              </a:rPr>
              <a:t> </a:t>
            </a:r>
            <a:endParaRPr lang="nb-NO" sz="1100" dirty="0">
              <a:effectLst/>
              <a:latin typeface="Calibri" panose="020F0502020204030204" pitchFamily="34" charset="0"/>
              <a:ea typeface="Calibri" panose="020F0502020204030204" pitchFamily="34" charset="0"/>
            </a:endParaRPr>
          </a:p>
        </p:txBody>
      </p:sp>
      <p:pic>
        <p:nvPicPr>
          <p:cNvPr id="4" name="Picture 3">
            <a:extLst>
              <a:ext uri="{FF2B5EF4-FFF2-40B4-BE49-F238E27FC236}">
                <a16:creationId xmlns:a16="http://schemas.microsoft.com/office/drawing/2014/main" id="{52D1D7E5-CBDB-4406-8413-BE4429B7ECE2}"/>
              </a:ext>
            </a:extLst>
          </p:cNvPr>
          <p:cNvPicPr>
            <a:picLocks noChangeAspect="1"/>
          </p:cNvPicPr>
          <p:nvPr/>
        </p:nvPicPr>
        <p:blipFill>
          <a:blip r:embed="rId7"/>
          <a:stretch>
            <a:fillRect/>
          </a:stretch>
        </p:blipFill>
        <p:spPr>
          <a:xfrm>
            <a:off x="10739610" y="2998930"/>
            <a:ext cx="1429209" cy="1692849"/>
          </a:xfrm>
          <a:prstGeom prst="rect">
            <a:avLst/>
          </a:prstGeom>
        </p:spPr>
      </p:pic>
      <p:sp>
        <p:nvSpPr>
          <p:cNvPr id="26" name="TextBox 25">
            <a:extLst>
              <a:ext uri="{FF2B5EF4-FFF2-40B4-BE49-F238E27FC236}">
                <a16:creationId xmlns:a16="http://schemas.microsoft.com/office/drawing/2014/main" id="{F3AB87ED-0621-4C1B-94AA-EA66E2E20661}"/>
              </a:ext>
            </a:extLst>
          </p:cNvPr>
          <p:cNvSpPr txBox="1"/>
          <p:nvPr/>
        </p:nvSpPr>
        <p:spPr>
          <a:xfrm>
            <a:off x="8650747" y="3279875"/>
            <a:ext cx="2321406" cy="1267655"/>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buClrTx/>
              <a:buSzTx/>
              <a:buFontTx/>
              <a:buNone/>
              <a:tabLst/>
              <a:defRPr/>
            </a:pPr>
            <a:r>
              <a:rPr kumimoji="0" lang="en-US" sz="16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rPr>
              <a:t>Pete Convey</a:t>
            </a: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7000"/>
              </a:lnSpc>
              <a:spcBef>
                <a:spcPts val="0"/>
              </a:spcBef>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Senior researcher and Individual Merit Scientist, British Antarctic Survey, Cambridge, UK</a:t>
            </a:r>
            <a:endParaRPr kumimoji="0" lang="nb-NO"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Box 27">
            <a:extLst>
              <a:ext uri="{FF2B5EF4-FFF2-40B4-BE49-F238E27FC236}">
                <a16:creationId xmlns:a16="http://schemas.microsoft.com/office/drawing/2014/main" id="{4FF63B68-9DCB-49A6-A654-50232991687F}"/>
              </a:ext>
            </a:extLst>
          </p:cNvPr>
          <p:cNvSpPr txBox="1"/>
          <p:nvPr/>
        </p:nvSpPr>
        <p:spPr>
          <a:xfrm>
            <a:off x="12169" y="4798791"/>
            <a:ext cx="4678673" cy="1985544"/>
          </a:xfrm>
          <a:prstGeom prst="rect">
            <a:avLst/>
          </a:prstGeom>
          <a:noFill/>
        </p:spPr>
        <p:txBody>
          <a:bodyPr wrap="square">
            <a:spAutoFit/>
          </a:bodyPr>
          <a:lstStyle/>
          <a:p>
            <a:pPr>
              <a:lnSpc>
                <a:spcPct val="107000"/>
              </a:lnSpc>
            </a:pPr>
            <a:r>
              <a:rPr lang="en-US" sz="1000" dirty="0"/>
              <a:t>My own area of research is African anthropology/zoology, but the polar journal I edit publishes mostly research in fields like geology, biology, oceanography and glaciology, so I’ve become familiar with these disciplines during my 23 years editing the journal.  </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000" b="1" dirty="0"/>
              <a:t>I’m the chief editor </a:t>
            </a:r>
            <a:r>
              <a:rPr lang="en-US" sz="1000" b="1" i="1" dirty="0"/>
              <a:t>Polar Research</a:t>
            </a:r>
            <a:r>
              <a:rPr lang="en-US" sz="1000" b="1" dirty="0"/>
              <a:t>, the Norwegian Polar Institute’s multidisciplinary polar journal, which has been going since 1982 </a:t>
            </a:r>
            <a:endParaRPr lang="nb-NO" sz="1000" dirty="0"/>
          </a:p>
          <a:p>
            <a:r>
              <a:rPr lang="en-US" sz="1000" dirty="0"/>
              <a:t>As an editor the things that most frustrate me are: (1) subpar abstracts (a turn-off to invited reviewers, making my task of roping in reviewers harder); (2) the difficulty in getting reviewers (sometimes as many as 20 people are invited before two agree to review a submission); (3) when reviewers don’t turn in reviews, regardless of time extensions granted. </a:t>
            </a:r>
            <a:endParaRPr lang="nb-NO" sz="1000" dirty="0"/>
          </a:p>
          <a:p>
            <a:pPr>
              <a:lnSpc>
                <a:spcPct val="107000"/>
              </a:lnSpc>
            </a:pPr>
            <a:r>
              <a:rPr lang="en-US" sz="10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An interesting fact about me, I have a mammalian skull collection, including a number of skulls that I’ve taken from road-kills and cleaned myself. </a:t>
            </a:r>
            <a:endParaRPr lang="nb-NO" sz="10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13" descr="A picture containing person, clothing, wearing, suit&#10;&#10;Description automatically generated">
            <a:extLst>
              <a:ext uri="{FF2B5EF4-FFF2-40B4-BE49-F238E27FC236}">
                <a16:creationId xmlns:a16="http://schemas.microsoft.com/office/drawing/2014/main" id="{485810FB-6D79-4AF9-B1A9-FE2DEBCBF7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199" y="3518463"/>
            <a:ext cx="1285673" cy="1263464"/>
          </a:xfrm>
          <a:prstGeom prst="rect">
            <a:avLst/>
          </a:prstGeom>
        </p:spPr>
      </p:pic>
      <p:sp>
        <p:nvSpPr>
          <p:cNvPr id="30" name="TextBox 29">
            <a:extLst>
              <a:ext uri="{FF2B5EF4-FFF2-40B4-BE49-F238E27FC236}">
                <a16:creationId xmlns:a16="http://schemas.microsoft.com/office/drawing/2014/main" id="{6F25AA1E-C71F-4E59-8CB6-4B9070520781}"/>
              </a:ext>
            </a:extLst>
          </p:cNvPr>
          <p:cNvSpPr txBox="1"/>
          <p:nvPr/>
        </p:nvSpPr>
        <p:spPr>
          <a:xfrm>
            <a:off x="1464500" y="3674012"/>
            <a:ext cx="2809707" cy="1002134"/>
          </a:xfrm>
          <a:prstGeom prst="rect">
            <a:avLst/>
          </a:prstGeom>
          <a:noFill/>
        </p:spPr>
        <p:txBody>
          <a:bodyPr wrap="square">
            <a:spAutoFit/>
          </a:bodyPr>
          <a:lstStyle/>
          <a:p>
            <a:pPr>
              <a:lnSpc>
                <a:spcPct val="107000"/>
              </a:lnSpc>
            </a:pPr>
            <a:r>
              <a:rPr lang="en-US" sz="1600" b="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Helle V. Goldman</a:t>
            </a:r>
            <a:endParaRPr lang="en-US" b="1"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r>
              <a:rPr lang="en-US" sz="1400" dirty="0"/>
              <a:t>Communications Advisor, Norwegian Polar Institute,</a:t>
            </a:r>
          </a:p>
          <a:p>
            <a:r>
              <a:rPr lang="en-US" sz="1400" dirty="0"/>
              <a:t>Tromsø, Norway</a:t>
            </a:r>
            <a:endParaRPr lang="nb-NO" sz="1400" dirty="0"/>
          </a:p>
        </p:txBody>
      </p:sp>
      <p:sp>
        <p:nvSpPr>
          <p:cNvPr id="29" name="TextBox 28">
            <a:extLst>
              <a:ext uri="{FF2B5EF4-FFF2-40B4-BE49-F238E27FC236}">
                <a16:creationId xmlns:a16="http://schemas.microsoft.com/office/drawing/2014/main" id="{13F2C3F3-B1F7-48B6-BBE8-FCD3F6EB64F1}"/>
              </a:ext>
            </a:extLst>
          </p:cNvPr>
          <p:cNvSpPr txBox="1"/>
          <p:nvPr/>
        </p:nvSpPr>
        <p:spPr>
          <a:xfrm>
            <a:off x="4209699" y="6287989"/>
            <a:ext cx="3921612" cy="430887"/>
          </a:xfrm>
          <a:prstGeom prst="rect">
            <a:avLst/>
          </a:prstGeom>
          <a:noFill/>
        </p:spPr>
        <p:txBody>
          <a:bodyPr wrap="square">
            <a:spAutoFit/>
          </a:bodyPr>
          <a:lstStyle/>
          <a:p>
            <a:r>
              <a:rPr lang="nb-NO" sz="1100" u="sng" dirty="0">
                <a:solidFill>
                  <a:srgbClr val="0563C1"/>
                </a:solidFill>
                <a:effectLst/>
                <a:latin typeface="Calibri" panose="020F0502020204030204" pitchFamily="34" charset="0"/>
                <a:ea typeface="Calibri" panose="020F0502020204030204" pitchFamily="34" charset="0"/>
                <a:hlinkClick r:id="rId9"/>
              </a:rPr>
              <a:t>https://docs.google.com/forms/d/e/1FAIpQLSc7PBS1mMGU_MkByzlpAGlA2EqixD34aDSg2Yg0YUDLVLej3g/viewform?usp=sf_link</a:t>
            </a:r>
            <a:endParaRPr lang="en-ZA" dirty="0"/>
          </a:p>
        </p:txBody>
      </p:sp>
    </p:spTree>
    <p:extLst>
      <p:ext uri="{BB962C8B-B14F-4D97-AF65-F5344CB8AC3E}">
        <p14:creationId xmlns:p14="http://schemas.microsoft.com/office/powerpoint/2010/main" val="24996176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401</TotalTime>
  <Words>621</Words>
  <Application>Microsoft Office PowerPoint</Application>
  <PresentationFormat>Widescreen</PresentationFormat>
  <Paragraphs>42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TERRI SOUSTER</dc:creator>
  <cp:lastModifiedBy>TERRI SOUSTER</cp:lastModifiedBy>
  <cp:revision>4</cp:revision>
  <dcterms:created xsi:type="dcterms:W3CDTF">2022-01-25T14:34:12Z</dcterms:created>
  <dcterms:modified xsi:type="dcterms:W3CDTF">2022-02-01T13:40:08Z</dcterms:modified>
</cp:coreProperties>
</file>